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74" r:id="rId6"/>
    <p:sldId id="350" r:id="rId7"/>
    <p:sldId id="390" r:id="rId8"/>
    <p:sldId id="392" r:id="rId9"/>
    <p:sldId id="397" r:id="rId10"/>
    <p:sldId id="398" r:id="rId11"/>
    <p:sldId id="391" r:id="rId12"/>
    <p:sldId id="396" r:id="rId13"/>
    <p:sldId id="399" r:id="rId14"/>
    <p:sldId id="394" r:id="rId15"/>
    <p:sldId id="401" r:id="rId16"/>
    <p:sldId id="395" r:id="rId17"/>
    <p:sldId id="402" r:id="rId18"/>
    <p:sldId id="403" r:id="rId19"/>
    <p:sldId id="404" r:id="rId20"/>
    <p:sldId id="405" r:id="rId21"/>
    <p:sldId id="410" r:id="rId22"/>
    <p:sldId id="406" r:id="rId23"/>
    <p:sldId id="383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é Verbeek" initials="GV" lastIdx="1" clrIdx="0">
    <p:extLst>
      <p:ext uri="{19B8F6BF-5375-455C-9EA6-DF929625EA0E}">
        <p15:presenceInfo xmlns:p15="http://schemas.microsoft.com/office/powerpoint/2012/main" userId="S-1-5-21-2483263013-661348462-4172844734-384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é Verbeek" userId="20d2065d-8055-4a68-a463-00777506795f" providerId="ADAL" clId="{C2FD9736-38B6-43AE-B0DE-15AA2DFBEADF}"/>
    <pc:docChg chg="undo custSel addSld delSld modSld sldOrd">
      <pc:chgData name="Gé Verbeek" userId="20d2065d-8055-4a68-a463-00777506795f" providerId="ADAL" clId="{C2FD9736-38B6-43AE-B0DE-15AA2DFBEADF}" dt="2022-11-13T17:41:57.542" v="273" actId="1076"/>
      <pc:docMkLst>
        <pc:docMk/>
      </pc:docMkLst>
      <pc:sldChg chg="add del">
        <pc:chgData name="Gé Verbeek" userId="20d2065d-8055-4a68-a463-00777506795f" providerId="ADAL" clId="{C2FD9736-38B6-43AE-B0DE-15AA2DFBEADF}" dt="2022-11-13T15:11:09.382" v="2" actId="2696"/>
        <pc:sldMkLst>
          <pc:docMk/>
          <pc:sldMk cId="3985291533" sldId="350"/>
        </pc:sldMkLst>
      </pc:sldChg>
      <pc:sldChg chg="addSp delSp modSp">
        <pc:chgData name="Gé Verbeek" userId="20d2065d-8055-4a68-a463-00777506795f" providerId="ADAL" clId="{C2FD9736-38B6-43AE-B0DE-15AA2DFBEADF}" dt="2022-11-13T15:20:16.725" v="13" actId="1076"/>
        <pc:sldMkLst>
          <pc:docMk/>
          <pc:sldMk cId="4114310772" sldId="390"/>
        </pc:sldMkLst>
        <pc:spChg chg="add del mod">
          <ac:chgData name="Gé Verbeek" userId="20d2065d-8055-4a68-a463-00777506795f" providerId="ADAL" clId="{C2FD9736-38B6-43AE-B0DE-15AA2DFBEADF}" dt="2022-11-13T15:20:08.800" v="10"/>
          <ac:spMkLst>
            <pc:docMk/>
            <pc:sldMk cId="4114310772" sldId="390"/>
            <ac:spMk id="4" creationId="{9D499781-5F3E-481D-9411-A2C41A8C2779}"/>
          </ac:spMkLst>
        </pc:spChg>
        <pc:picChg chg="del">
          <ac:chgData name="Gé Verbeek" userId="20d2065d-8055-4a68-a463-00777506795f" providerId="ADAL" clId="{C2FD9736-38B6-43AE-B0DE-15AA2DFBEADF}" dt="2022-11-13T15:19:46.412" v="9" actId="478"/>
          <ac:picMkLst>
            <pc:docMk/>
            <pc:sldMk cId="4114310772" sldId="390"/>
            <ac:picMk id="2" creationId="{30BD3FC3-39A8-475D-ABC5-D3B3D1680F27}"/>
          </ac:picMkLst>
        </pc:picChg>
        <pc:picChg chg="add mod">
          <ac:chgData name="Gé Verbeek" userId="20d2065d-8055-4a68-a463-00777506795f" providerId="ADAL" clId="{C2FD9736-38B6-43AE-B0DE-15AA2DFBEADF}" dt="2022-11-13T15:20:16.725" v="13" actId="1076"/>
          <ac:picMkLst>
            <pc:docMk/>
            <pc:sldMk cId="4114310772" sldId="390"/>
            <ac:picMk id="5" creationId="{43807698-1B2C-4F2B-8A31-1C1031B144F8}"/>
          </ac:picMkLst>
        </pc:picChg>
      </pc:sldChg>
      <pc:sldChg chg="addSp delSp modSp add del">
        <pc:chgData name="Gé Verbeek" userId="20d2065d-8055-4a68-a463-00777506795f" providerId="ADAL" clId="{C2FD9736-38B6-43AE-B0DE-15AA2DFBEADF}" dt="2022-11-13T15:39:36.553" v="82" actId="14100"/>
        <pc:sldMkLst>
          <pc:docMk/>
          <pc:sldMk cId="2990189503" sldId="391"/>
        </pc:sldMkLst>
        <pc:spChg chg="add del mod">
          <ac:chgData name="Gé Verbeek" userId="20d2065d-8055-4a68-a463-00777506795f" providerId="ADAL" clId="{C2FD9736-38B6-43AE-B0DE-15AA2DFBEADF}" dt="2022-11-13T15:39:20.801" v="79"/>
          <ac:spMkLst>
            <pc:docMk/>
            <pc:sldMk cId="2990189503" sldId="391"/>
            <ac:spMk id="4" creationId="{23C6A29F-FAD6-48EA-BF42-B023AFC4AEB0}"/>
          </ac:spMkLst>
        </pc:spChg>
        <pc:picChg chg="del">
          <ac:chgData name="Gé Verbeek" userId="20d2065d-8055-4a68-a463-00777506795f" providerId="ADAL" clId="{C2FD9736-38B6-43AE-B0DE-15AA2DFBEADF}" dt="2022-11-13T15:29:57.370" v="78" actId="478"/>
          <ac:picMkLst>
            <pc:docMk/>
            <pc:sldMk cId="2990189503" sldId="391"/>
            <ac:picMk id="2" creationId="{46329C0A-471B-482A-8B8B-4E3067307A75}"/>
          </ac:picMkLst>
        </pc:picChg>
        <pc:picChg chg="add mod">
          <ac:chgData name="Gé Verbeek" userId="20d2065d-8055-4a68-a463-00777506795f" providerId="ADAL" clId="{C2FD9736-38B6-43AE-B0DE-15AA2DFBEADF}" dt="2022-11-13T15:39:36.553" v="82" actId="14100"/>
          <ac:picMkLst>
            <pc:docMk/>
            <pc:sldMk cId="2990189503" sldId="391"/>
            <ac:picMk id="5" creationId="{DB9B1C01-0E7C-4772-B785-AED0A5030564}"/>
          </ac:picMkLst>
        </pc:picChg>
      </pc:sldChg>
      <pc:sldChg chg="addSp delSp modSp">
        <pc:chgData name="Gé Verbeek" userId="20d2065d-8055-4a68-a463-00777506795f" providerId="ADAL" clId="{C2FD9736-38B6-43AE-B0DE-15AA2DFBEADF}" dt="2022-11-13T15:51:31.407" v="162" actId="478"/>
        <pc:sldMkLst>
          <pc:docMk/>
          <pc:sldMk cId="1753698846" sldId="394"/>
        </pc:sldMkLst>
        <pc:spChg chg="add del mod">
          <ac:chgData name="Gé Verbeek" userId="20d2065d-8055-4a68-a463-00777506795f" providerId="ADAL" clId="{C2FD9736-38B6-43AE-B0DE-15AA2DFBEADF}" dt="2022-11-13T15:50:48.875" v="159" actId="14100"/>
          <ac:spMkLst>
            <pc:docMk/>
            <pc:sldMk cId="1753698846" sldId="394"/>
            <ac:spMk id="3" creationId="{B13D7E6A-C7BB-47D9-9168-4455C38641F4}"/>
          </ac:spMkLst>
        </pc:spChg>
        <pc:spChg chg="mod">
          <ac:chgData name="Gé Verbeek" userId="20d2065d-8055-4a68-a463-00777506795f" providerId="ADAL" clId="{C2FD9736-38B6-43AE-B0DE-15AA2DFBEADF}" dt="2022-11-13T15:50:56.007" v="160" actId="1076"/>
          <ac:spMkLst>
            <pc:docMk/>
            <pc:sldMk cId="1753698846" sldId="394"/>
            <ac:spMk id="4" creationId="{25E374F2-5E01-4F1D-BE96-66B12CD2C08E}"/>
          </ac:spMkLst>
        </pc:spChg>
        <pc:spChg chg="del mod">
          <ac:chgData name="Gé Verbeek" userId="20d2065d-8055-4a68-a463-00777506795f" providerId="ADAL" clId="{C2FD9736-38B6-43AE-B0DE-15AA2DFBEADF}" dt="2022-11-13T15:51:31.407" v="162" actId="478"/>
          <ac:spMkLst>
            <pc:docMk/>
            <pc:sldMk cId="1753698846" sldId="394"/>
            <ac:spMk id="5" creationId="{46D1A9F5-D106-459E-A43F-22582F64E79B}"/>
          </ac:spMkLst>
        </pc:spChg>
        <pc:spChg chg="add mod">
          <ac:chgData name="Gé Verbeek" userId="20d2065d-8055-4a68-a463-00777506795f" providerId="ADAL" clId="{C2FD9736-38B6-43AE-B0DE-15AA2DFBEADF}" dt="2022-11-13T15:49:10.793" v="143" actId="14100"/>
          <ac:spMkLst>
            <pc:docMk/>
            <pc:sldMk cId="1753698846" sldId="394"/>
            <ac:spMk id="7" creationId="{F8966A1D-BF83-4389-80F6-DB4882473193}"/>
          </ac:spMkLst>
        </pc:spChg>
        <pc:spChg chg="mod">
          <ac:chgData name="Gé Verbeek" userId="20d2065d-8055-4a68-a463-00777506795f" providerId="ADAL" clId="{C2FD9736-38B6-43AE-B0DE-15AA2DFBEADF}" dt="2022-11-13T15:46:30.476" v="137" actId="14100"/>
          <ac:spMkLst>
            <pc:docMk/>
            <pc:sldMk cId="1753698846" sldId="394"/>
            <ac:spMk id="5122" creationId="{80899F95-2E30-4511-922B-B88C19CF0D84}"/>
          </ac:spMkLst>
        </pc:spChg>
        <pc:picChg chg="del">
          <ac:chgData name="Gé Verbeek" userId="20d2065d-8055-4a68-a463-00777506795f" providerId="ADAL" clId="{C2FD9736-38B6-43AE-B0DE-15AA2DFBEADF}" dt="2022-11-13T15:47:59.589" v="142" actId="478"/>
          <ac:picMkLst>
            <pc:docMk/>
            <pc:sldMk cId="1753698846" sldId="394"/>
            <ac:picMk id="2" creationId="{B321AAB3-7BF5-48AE-9CA2-58E27B35781F}"/>
          </ac:picMkLst>
        </pc:picChg>
        <pc:picChg chg="add mod ord">
          <ac:chgData name="Gé Verbeek" userId="20d2065d-8055-4a68-a463-00777506795f" providerId="ADAL" clId="{C2FD9736-38B6-43AE-B0DE-15AA2DFBEADF}" dt="2022-11-13T15:50:23.533" v="156" actId="1076"/>
          <ac:picMkLst>
            <pc:docMk/>
            <pc:sldMk cId="1753698846" sldId="394"/>
            <ac:picMk id="8" creationId="{03C0FFDB-0862-4415-B5D8-B84CC38F4404}"/>
          </ac:picMkLst>
        </pc:picChg>
      </pc:sldChg>
      <pc:sldChg chg="addSp delSp modSp ord">
        <pc:chgData name="Gé Verbeek" userId="20d2065d-8055-4a68-a463-00777506795f" providerId="ADAL" clId="{C2FD9736-38B6-43AE-B0DE-15AA2DFBEADF}" dt="2022-11-13T15:45:43.902" v="94"/>
        <pc:sldMkLst>
          <pc:docMk/>
          <pc:sldMk cId="2225114770" sldId="396"/>
        </pc:sldMkLst>
        <pc:spChg chg="add mod">
          <ac:chgData name="Gé Verbeek" userId="20d2065d-8055-4a68-a463-00777506795f" providerId="ADAL" clId="{C2FD9736-38B6-43AE-B0DE-15AA2DFBEADF}" dt="2022-11-13T15:45:14.476" v="88" actId="478"/>
          <ac:spMkLst>
            <pc:docMk/>
            <pc:sldMk cId="2225114770" sldId="396"/>
            <ac:spMk id="4" creationId="{C4BD4430-D988-4AFA-AAEF-09DDB7D73FD4}"/>
          </ac:spMkLst>
        </pc:spChg>
        <pc:picChg chg="del">
          <ac:chgData name="Gé Verbeek" userId="20d2065d-8055-4a68-a463-00777506795f" providerId="ADAL" clId="{C2FD9736-38B6-43AE-B0DE-15AA2DFBEADF}" dt="2022-11-13T15:45:14.476" v="88" actId="478"/>
          <ac:picMkLst>
            <pc:docMk/>
            <pc:sldMk cId="2225114770" sldId="396"/>
            <ac:picMk id="2" creationId="{8EC8CA04-7304-4A9F-8BF6-D252304917BC}"/>
          </ac:picMkLst>
        </pc:picChg>
        <pc:picChg chg="add mod">
          <ac:chgData name="Gé Verbeek" userId="20d2065d-8055-4a68-a463-00777506795f" providerId="ADAL" clId="{C2FD9736-38B6-43AE-B0DE-15AA2DFBEADF}" dt="2022-11-13T15:45:26.244" v="92" actId="14100"/>
          <ac:picMkLst>
            <pc:docMk/>
            <pc:sldMk cId="2225114770" sldId="396"/>
            <ac:picMk id="5" creationId="{2DE96B3E-250A-420D-B638-02E83EB76081}"/>
          </ac:picMkLst>
        </pc:picChg>
      </pc:sldChg>
      <pc:sldChg chg="addSp delSp modSp add">
        <pc:chgData name="Gé Verbeek" userId="20d2065d-8055-4a68-a463-00777506795f" providerId="ADAL" clId="{C2FD9736-38B6-43AE-B0DE-15AA2DFBEADF}" dt="2022-11-13T15:28:01.750" v="19" actId="14100"/>
        <pc:sldMkLst>
          <pc:docMk/>
          <pc:sldMk cId="3443637390" sldId="397"/>
        </pc:sldMkLst>
        <pc:spChg chg="add mod">
          <ac:chgData name="Gé Verbeek" userId="20d2065d-8055-4a68-a463-00777506795f" providerId="ADAL" clId="{C2FD9736-38B6-43AE-B0DE-15AA2DFBEADF}" dt="2022-11-13T15:27:22.631" v="15" actId="478"/>
          <ac:spMkLst>
            <pc:docMk/>
            <pc:sldMk cId="3443637390" sldId="397"/>
            <ac:spMk id="4" creationId="{7469F599-3E3C-4A5E-A156-E3207FE201CB}"/>
          </ac:spMkLst>
        </pc:spChg>
        <pc:picChg chg="del">
          <ac:chgData name="Gé Verbeek" userId="20d2065d-8055-4a68-a463-00777506795f" providerId="ADAL" clId="{C2FD9736-38B6-43AE-B0DE-15AA2DFBEADF}" dt="2022-11-13T15:27:22.631" v="15" actId="478"/>
          <ac:picMkLst>
            <pc:docMk/>
            <pc:sldMk cId="3443637390" sldId="397"/>
            <ac:picMk id="2" creationId="{68557183-9F26-4528-AB14-A9DBAB5C63F8}"/>
          </ac:picMkLst>
        </pc:picChg>
        <pc:picChg chg="add mod">
          <ac:chgData name="Gé Verbeek" userId="20d2065d-8055-4a68-a463-00777506795f" providerId="ADAL" clId="{C2FD9736-38B6-43AE-B0DE-15AA2DFBEADF}" dt="2022-11-13T15:28:01.750" v="19" actId="14100"/>
          <ac:picMkLst>
            <pc:docMk/>
            <pc:sldMk cId="3443637390" sldId="397"/>
            <ac:picMk id="5" creationId="{7B14D17C-1822-4489-9A03-6EA78EE8E46E}"/>
          </ac:picMkLst>
        </pc:picChg>
      </pc:sldChg>
      <pc:sldChg chg="delSp modSp add">
        <pc:chgData name="Gé Verbeek" userId="20d2065d-8055-4a68-a463-00777506795f" providerId="ADAL" clId="{C2FD9736-38B6-43AE-B0DE-15AA2DFBEADF}" dt="2022-11-13T15:28:47.094" v="75" actId="14100"/>
        <pc:sldMkLst>
          <pc:docMk/>
          <pc:sldMk cId="2415287016" sldId="398"/>
        </pc:sldMkLst>
        <pc:spChg chg="mod">
          <ac:chgData name="Gé Verbeek" userId="20d2065d-8055-4a68-a463-00777506795f" providerId="ADAL" clId="{C2FD9736-38B6-43AE-B0DE-15AA2DFBEADF}" dt="2022-11-13T15:28:47.094" v="75" actId="14100"/>
          <ac:spMkLst>
            <pc:docMk/>
            <pc:sldMk cId="2415287016" sldId="398"/>
            <ac:spMk id="4" creationId="{7469F599-3E3C-4A5E-A156-E3207FE201CB}"/>
          </ac:spMkLst>
        </pc:spChg>
        <pc:picChg chg="del">
          <ac:chgData name="Gé Verbeek" userId="20d2065d-8055-4a68-a463-00777506795f" providerId="ADAL" clId="{C2FD9736-38B6-43AE-B0DE-15AA2DFBEADF}" dt="2022-11-13T15:28:19.398" v="21" actId="478"/>
          <ac:picMkLst>
            <pc:docMk/>
            <pc:sldMk cId="2415287016" sldId="398"/>
            <ac:picMk id="5" creationId="{7B14D17C-1822-4489-9A03-6EA78EE8E46E}"/>
          </ac:picMkLst>
        </pc:picChg>
      </pc:sldChg>
      <pc:sldChg chg="addSp delSp modSp add">
        <pc:chgData name="Gé Verbeek" userId="20d2065d-8055-4a68-a463-00777506795f" providerId="ADAL" clId="{C2FD9736-38B6-43AE-B0DE-15AA2DFBEADF}" dt="2022-11-13T15:47:50.045" v="141" actId="478"/>
        <pc:sldMkLst>
          <pc:docMk/>
          <pc:sldMk cId="676746973" sldId="399"/>
        </pc:sldMkLst>
        <pc:spChg chg="add mod">
          <ac:chgData name="Gé Verbeek" userId="20d2065d-8055-4a68-a463-00777506795f" providerId="ADAL" clId="{C2FD9736-38B6-43AE-B0DE-15AA2DFBEADF}" dt="2022-11-13T15:39:52.507" v="84" actId="478"/>
          <ac:spMkLst>
            <pc:docMk/>
            <pc:sldMk cId="676746973" sldId="399"/>
            <ac:spMk id="3" creationId="{8D0DD8C7-BD30-4E1A-BF23-E615059AC94E}"/>
          </ac:spMkLst>
        </pc:spChg>
        <pc:picChg chg="add del mod">
          <ac:chgData name="Gé Verbeek" userId="20d2065d-8055-4a68-a463-00777506795f" providerId="ADAL" clId="{C2FD9736-38B6-43AE-B0DE-15AA2DFBEADF}" dt="2022-11-13T15:47:50.045" v="141" actId="478"/>
          <ac:picMkLst>
            <pc:docMk/>
            <pc:sldMk cId="676746973" sldId="399"/>
            <ac:picMk id="4" creationId="{89ACDBA8-CC2C-4499-ACA5-21944B32B8DC}"/>
          </ac:picMkLst>
        </pc:picChg>
        <pc:picChg chg="del">
          <ac:chgData name="Gé Verbeek" userId="20d2065d-8055-4a68-a463-00777506795f" providerId="ADAL" clId="{C2FD9736-38B6-43AE-B0DE-15AA2DFBEADF}" dt="2022-11-13T15:39:52.507" v="84" actId="478"/>
          <ac:picMkLst>
            <pc:docMk/>
            <pc:sldMk cId="676746973" sldId="399"/>
            <ac:picMk id="5" creationId="{DB9B1C01-0E7C-4772-B785-AED0A5030564}"/>
          </ac:picMkLst>
        </pc:picChg>
      </pc:sldChg>
      <pc:sldChg chg="addSp delSp modSp add">
        <pc:chgData name="Gé Verbeek" userId="20d2065d-8055-4a68-a463-00777506795f" providerId="ADAL" clId="{C2FD9736-38B6-43AE-B0DE-15AA2DFBEADF}" dt="2022-11-13T16:04:09.511" v="235" actId="1076"/>
        <pc:sldMkLst>
          <pc:docMk/>
          <pc:sldMk cId="1125143945" sldId="401"/>
        </pc:sldMkLst>
        <pc:spChg chg="del mod">
          <ac:chgData name="Gé Verbeek" userId="20d2065d-8055-4a68-a463-00777506795f" providerId="ADAL" clId="{C2FD9736-38B6-43AE-B0DE-15AA2DFBEADF}" dt="2022-11-13T15:51:43.641" v="166" actId="478"/>
          <ac:spMkLst>
            <pc:docMk/>
            <pc:sldMk cId="1125143945" sldId="401"/>
            <ac:spMk id="3" creationId="{B13D7E6A-C7BB-47D9-9168-4455C38641F4}"/>
          </ac:spMkLst>
        </pc:spChg>
        <pc:spChg chg="del mod">
          <ac:chgData name="Gé Verbeek" userId="20d2065d-8055-4a68-a463-00777506795f" providerId="ADAL" clId="{C2FD9736-38B6-43AE-B0DE-15AA2DFBEADF}" dt="2022-11-13T15:51:46.266" v="168" actId="478"/>
          <ac:spMkLst>
            <pc:docMk/>
            <pc:sldMk cId="1125143945" sldId="401"/>
            <ac:spMk id="4" creationId="{25E374F2-5E01-4F1D-BE96-66B12CD2C08E}"/>
          </ac:spMkLst>
        </pc:spChg>
        <pc:spChg chg="add del mod">
          <ac:chgData name="Gé Verbeek" userId="20d2065d-8055-4a68-a463-00777506795f" providerId="ADAL" clId="{C2FD9736-38B6-43AE-B0DE-15AA2DFBEADF}" dt="2022-11-13T16:04:09.511" v="235" actId="1076"/>
          <ac:spMkLst>
            <pc:docMk/>
            <pc:sldMk cId="1125143945" sldId="401"/>
            <ac:spMk id="5" creationId="{46D1A9F5-D106-459E-A43F-22582F64E79B}"/>
          </ac:spMkLst>
        </pc:spChg>
        <pc:spChg chg="add del mod">
          <ac:chgData name="Gé Verbeek" userId="20d2065d-8055-4a68-a463-00777506795f" providerId="ADAL" clId="{C2FD9736-38B6-43AE-B0DE-15AA2DFBEADF}" dt="2022-11-13T15:51:51.869" v="170" actId="478"/>
          <ac:spMkLst>
            <pc:docMk/>
            <pc:sldMk cId="1125143945" sldId="401"/>
            <ac:spMk id="7" creationId="{C210B216-F2C4-4F30-9C1A-F3F3F818120A}"/>
          </ac:spMkLst>
        </pc:spChg>
        <pc:spChg chg="add del mod">
          <ac:chgData name="Gé Verbeek" userId="20d2065d-8055-4a68-a463-00777506795f" providerId="ADAL" clId="{C2FD9736-38B6-43AE-B0DE-15AA2DFBEADF}" dt="2022-11-13T15:58:59.181" v="196" actId="478"/>
          <ac:spMkLst>
            <pc:docMk/>
            <pc:sldMk cId="1125143945" sldId="401"/>
            <ac:spMk id="10" creationId="{697E6BAB-5FB3-4D6F-B5CD-DE68CF7EBAE4}"/>
          </ac:spMkLst>
        </pc:spChg>
        <pc:spChg chg="add mod">
          <ac:chgData name="Gé Verbeek" userId="20d2065d-8055-4a68-a463-00777506795f" providerId="ADAL" clId="{C2FD9736-38B6-43AE-B0DE-15AA2DFBEADF}" dt="2022-11-13T15:59:52.087" v="200" actId="11529"/>
          <ac:spMkLst>
            <pc:docMk/>
            <pc:sldMk cId="1125143945" sldId="401"/>
            <ac:spMk id="12" creationId="{64836ACE-7BBD-4F15-8768-2133CFE91FAF}"/>
          </ac:spMkLst>
        </pc:spChg>
        <pc:spChg chg="add del mod">
          <ac:chgData name="Gé Verbeek" userId="20d2065d-8055-4a68-a463-00777506795f" providerId="ADAL" clId="{C2FD9736-38B6-43AE-B0DE-15AA2DFBEADF}" dt="2022-11-13T16:00:53.693" v="202" actId="478"/>
          <ac:spMkLst>
            <pc:docMk/>
            <pc:sldMk cId="1125143945" sldId="401"/>
            <ac:spMk id="13" creationId="{AAB74B20-6AE0-4F45-AB89-960FAE818564}"/>
          </ac:spMkLst>
        </pc:spChg>
        <pc:spChg chg="add mod">
          <ac:chgData name="Gé Verbeek" userId="20d2065d-8055-4a68-a463-00777506795f" providerId="ADAL" clId="{C2FD9736-38B6-43AE-B0DE-15AA2DFBEADF}" dt="2022-11-13T16:02:56.928" v="225" actId="14100"/>
          <ac:spMkLst>
            <pc:docMk/>
            <pc:sldMk cId="1125143945" sldId="401"/>
            <ac:spMk id="14" creationId="{4E57CF22-BFCE-4B1E-A6DB-DA318883D302}"/>
          </ac:spMkLst>
        </pc:spChg>
        <pc:spChg chg="add mod">
          <ac:chgData name="Gé Verbeek" userId="20d2065d-8055-4a68-a463-00777506795f" providerId="ADAL" clId="{C2FD9736-38B6-43AE-B0DE-15AA2DFBEADF}" dt="2022-11-13T16:03:39.638" v="229" actId="207"/>
          <ac:spMkLst>
            <pc:docMk/>
            <pc:sldMk cId="1125143945" sldId="401"/>
            <ac:spMk id="15" creationId="{A62DF568-5F7D-4E80-A3AB-499234B1CEF7}"/>
          </ac:spMkLst>
        </pc:spChg>
        <pc:spChg chg="add mod">
          <ac:chgData name="Gé Verbeek" userId="20d2065d-8055-4a68-a463-00777506795f" providerId="ADAL" clId="{C2FD9736-38B6-43AE-B0DE-15AA2DFBEADF}" dt="2022-11-13T16:04:06.690" v="234" actId="207"/>
          <ac:spMkLst>
            <pc:docMk/>
            <pc:sldMk cId="1125143945" sldId="401"/>
            <ac:spMk id="16" creationId="{7EECB764-1C96-4B00-B29F-CD2101F2009F}"/>
          </ac:spMkLst>
        </pc:spChg>
        <pc:picChg chg="del">
          <ac:chgData name="Gé Verbeek" userId="20d2065d-8055-4a68-a463-00777506795f" providerId="ADAL" clId="{C2FD9736-38B6-43AE-B0DE-15AA2DFBEADF}" dt="2022-11-13T15:51:36.918" v="163" actId="478"/>
          <ac:picMkLst>
            <pc:docMk/>
            <pc:sldMk cId="1125143945" sldId="401"/>
            <ac:picMk id="2" creationId="{B321AAB3-7BF5-48AE-9CA2-58E27B35781F}"/>
          </ac:picMkLst>
        </pc:picChg>
        <pc:picChg chg="add del mod modCrop">
          <ac:chgData name="Gé Verbeek" userId="20d2065d-8055-4a68-a463-00777506795f" providerId="ADAL" clId="{C2FD9736-38B6-43AE-B0DE-15AA2DFBEADF}" dt="2022-11-13T15:57:08.909" v="185" actId="478"/>
          <ac:picMkLst>
            <pc:docMk/>
            <pc:sldMk cId="1125143945" sldId="401"/>
            <ac:picMk id="8" creationId="{17FEC75F-94CC-48BF-8A63-D2A9EC6A7154}"/>
          </ac:picMkLst>
        </pc:picChg>
        <pc:picChg chg="add del mod modCrop">
          <ac:chgData name="Gé Verbeek" userId="20d2065d-8055-4a68-a463-00777506795f" providerId="ADAL" clId="{C2FD9736-38B6-43AE-B0DE-15AA2DFBEADF}" dt="2022-11-13T15:58:57.996" v="195" actId="478"/>
          <ac:picMkLst>
            <pc:docMk/>
            <pc:sldMk cId="1125143945" sldId="401"/>
            <ac:picMk id="9" creationId="{423B6198-4E14-477E-9765-5ADC3C18BD7D}"/>
          </ac:picMkLst>
        </pc:picChg>
        <pc:picChg chg="add mod modCrop">
          <ac:chgData name="Gé Verbeek" userId="20d2065d-8055-4a68-a463-00777506795f" providerId="ADAL" clId="{C2FD9736-38B6-43AE-B0DE-15AA2DFBEADF}" dt="2022-11-13T16:03:41.734" v="230" actId="1076"/>
          <ac:picMkLst>
            <pc:docMk/>
            <pc:sldMk cId="1125143945" sldId="401"/>
            <ac:picMk id="11" creationId="{418D871C-7AD9-45BD-A53A-5601BFCF2AE7}"/>
          </ac:picMkLst>
        </pc:picChg>
      </pc:sldChg>
      <pc:sldChg chg="addSp delSp modSp add modAnim">
        <pc:chgData name="Gé Verbeek" userId="20d2065d-8055-4a68-a463-00777506795f" providerId="ADAL" clId="{C2FD9736-38B6-43AE-B0DE-15AA2DFBEADF}" dt="2022-11-13T16:13:43.805" v="242" actId="14100"/>
        <pc:sldMkLst>
          <pc:docMk/>
          <pc:sldMk cId="1390062746" sldId="402"/>
        </pc:sldMkLst>
        <pc:spChg chg="del mod">
          <ac:chgData name="Gé Verbeek" userId="20d2065d-8055-4a68-a463-00777506795f" providerId="ADAL" clId="{C2FD9736-38B6-43AE-B0DE-15AA2DFBEADF}" dt="2022-11-13T16:11:13.693" v="239"/>
          <ac:spMkLst>
            <pc:docMk/>
            <pc:sldMk cId="1390062746" sldId="402"/>
            <ac:spMk id="7171" creationId="{E224BC8B-2913-4038-A10D-36A485D9D174}"/>
          </ac:spMkLst>
        </pc:spChg>
        <pc:picChg chg="add mod">
          <ac:chgData name="Gé Verbeek" userId="20d2065d-8055-4a68-a463-00777506795f" providerId="ADAL" clId="{C2FD9736-38B6-43AE-B0DE-15AA2DFBEADF}" dt="2022-11-13T16:13:43.805" v="242" actId="14100"/>
          <ac:picMkLst>
            <pc:docMk/>
            <pc:sldMk cId="1390062746" sldId="402"/>
            <ac:picMk id="2" creationId="{FBE802D3-B680-478E-915B-5218654AFF30}"/>
          </ac:picMkLst>
        </pc:picChg>
      </pc:sldChg>
      <pc:sldChg chg="addSp delSp modSp add">
        <pc:chgData name="Gé Verbeek" userId="20d2065d-8055-4a68-a463-00777506795f" providerId="ADAL" clId="{C2FD9736-38B6-43AE-B0DE-15AA2DFBEADF}" dt="2022-11-13T16:21:26.610" v="264" actId="14100"/>
        <pc:sldMkLst>
          <pc:docMk/>
          <pc:sldMk cId="1941187916" sldId="403"/>
        </pc:sldMkLst>
        <pc:spChg chg="add del mod">
          <ac:chgData name="Gé Verbeek" userId="20d2065d-8055-4a68-a463-00777506795f" providerId="ADAL" clId="{C2FD9736-38B6-43AE-B0DE-15AA2DFBEADF}" dt="2022-11-13T16:21:06.001" v="257"/>
          <ac:spMkLst>
            <pc:docMk/>
            <pc:sldMk cId="1941187916" sldId="403"/>
            <ac:spMk id="4" creationId="{07FBB723-2595-4B68-8CA1-2B1213D7A724}"/>
          </ac:spMkLst>
        </pc:spChg>
        <pc:spChg chg="mod">
          <ac:chgData name="Gé Verbeek" userId="20d2065d-8055-4a68-a463-00777506795f" providerId="ADAL" clId="{C2FD9736-38B6-43AE-B0DE-15AA2DFBEADF}" dt="2022-11-13T16:15:39.109" v="255" actId="20577"/>
          <ac:spMkLst>
            <pc:docMk/>
            <pc:sldMk cId="1941187916" sldId="403"/>
            <ac:spMk id="5122" creationId="{80899F95-2E30-4511-922B-B88C19CF0D84}"/>
          </ac:spMkLst>
        </pc:spChg>
        <pc:picChg chg="del">
          <ac:chgData name="Gé Verbeek" userId="20d2065d-8055-4a68-a463-00777506795f" providerId="ADAL" clId="{C2FD9736-38B6-43AE-B0DE-15AA2DFBEADF}" dt="2022-11-13T16:14:54.301" v="244" actId="478"/>
          <ac:picMkLst>
            <pc:docMk/>
            <pc:sldMk cId="1941187916" sldId="403"/>
            <ac:picMk id="2" creationId="{FBE802D3-B680-478E-915B-5218654AFF30}"/>
          </ac:picMkLst>
        </pc:picChg>
        <pc:picChg chg="add mod">
          <ac:chgData name="Gé Verbeek" userId="20d2065d-8055-4a68-a463-00777506795f" providerId="ADAL" clId="{C2FD9736-38B6-43AE-B0DE-15AA2DFBEADF}" dt="2022-11-13T16:21:26.610" v="264" actId="14100"/>
          <ac:picMkLst>
            <pc:docMk/>
            <pc:sldMk cId="1941187916" sldId="403"/>
            <ac:picMk id="5" creationId="{B613930B-B71F-483E-AFF6-5B45F12CFBB5}"/>
          </ac:picMkLst>
        </pc:picChg>
      </pc:sldChg>
      <pc:sldChg chg="addSp delSp modSp add">
        <pc:chgData name="Gé Verbeek" userId="20d2065d-8055-4a68-a463-00777506795f" providerId="ADAL" clId="{C2FD9736-38B6-43AE-B0DE-15AA2DFBEADF}" dt="2022-11-13T17:41:57.542" v="273" actId="1076"/>
        <pc:sldMkLst>
          <pc:docMk/>
          <pc:sldMk cId="1182060936" sldId="404"/>
        </pc:sldMkLst>
        <pc:spChg chg="del">
          <ac:chgData name="Gé Verbeek" userId="20d2065d-8055-4a68-a463-00777506795f" providerId="ADAL" clId="{C2FD9736-38B6-43AE-B0DE-15AA2DFBEADF}" dt="2022-11-13T16:24:39.776" v="265"/>
          <ac:spMkLst>
            <pc:docMk/>
            <pc:sldMk cId="1182060936" sldId="404"/>
            <ac:spMk id="4" creationId="{07FBB723-2595-4B68-8CA1-2B1213D7A724}"/>
          </ac:spMkLst>
        </pc:spChg>
        <pc:spChg chg="add mod">
          <ac:chgData name="Gé Verbeek" userId="20d2065d-8055-4a68-a463-00777506795f" providerId="ADAL" clId="{C2FD9736-38B6-43AE-B0DE-15AA2DFBEADF}" dt="2022-11-13T17:41:42.582" v="269" actId="478"/>
          <ac:spMkLst>
            <pc:docMk/>
            <pc:sldMk cId="1182060936" sldId="404"/>
            <ac:spMk id="5" creationId="{5E0CDACF-9613-43A2-8534-02FF74A7A718}"/>
          </ac:spMkLst>
        </pc:spChg>
        <pc:picChg chg="add del mod">
          <ac:chgData name="Gé Verbeek" userId="20d2065d-8055-4a68-a463-00777506795f" providerId="ADAL" clId="{C2FD9736-38B6-43AE-B0DE-15AA2DFBEADF}" dt="2022-11-13T17:41:42.582" v="269" actId="478"/>
          <ac:picMkLst>
            <pc:docMk/>
            <pc:sldMk cId="1182060936" sldId="404"/>
            <ac:picMk id="2" creationId="{0DB8E2BD-271E-4DB1-BFC5-B30F9E97BE2E}"/>
          </ac:picMkLst>
        </pc:picChg>
        <pc:picChg chg="add mod">
          <ac:chgData name="Gé Verbeek" userId="20d2065d-8055-4a68-a463-00777506795f" providerId="ADAL" clId="{C2FD9736-38B6-43AE-B0DE-15AA2DFBEADF}" dt="2022-11-13T17:41:57.542" v="273" actId="1076"/>
          <ac:picMkLst>
            <pc:docMk/>
            <pc:sldMk cId="1182060936" sldId="404"/>
            <ac:picMk id="6" creationId="{3AAE5243-3A3B-4CC0-8A9A-071D2E55708E}"/>
          </ac:picMkLst>
        </pc:picChg>
      </pc:sldChg>
    </pc:docChg>
  </pc:docChgLst>
  <pc:docChgLst>
    <pc:chgData name="Gé Verbeek" userId="20d2065d-8055-4a68-a463-00777506795f" providerId="ADAL" clId="{70666D5E-006B-4654-A677-569B4374A2AB}"/>
    <pc:docChg chg="undo custSel addSld delSld modSld sldOrd">
      <pc:chgData name="Gé Verbeek" userId="20d2065d-8055-4a68-a463-00777506795f" providerId="ADAL" clId="{70666D5E-006B-4654-A677-569B4374A2AB}" dt="2022-11-15T13:08:44.630" v="154" actId="14100"/>
      <pc:docMkLst>
        <pc:docMk/>
      </pc:docMkLst>
      <pc:sldChg chg="delSp">
        <pc:chgData name="Gé Verbeek" userId="20d2065d-8055-4a68-a463-00777506795f" providerId="ADAL" clId="{70666D5E-006B-4654-A677-569B4374A2AB}" dt="2022-11-15T12:42:49.393" v="117" actId="478"/>
        <pc:sldMkLst>
          <pc:docMk/>
          <pc:sldMk cId="1753698846" sldId="394"/>
        </pc:sldMkLst>
        <pc:spChg chg="del">
          <ac:chgData name="Gé Verbeek" userId="20d2065d-8055-4a68-a463-00777506795f" providerId="ADAL" clId="{70666D5E-006B-4654-A677-569B4374A2AB}" dt="2022-11-15T12:42:49.393" v="117" actId="478"/>
          <ac:spMkLst>
            <pc:docMk/>
            <pc:sldMk cId="1753698846" sldId="394"/>
            <ac:spMk id="7" creationId="{F8966A1D-BF83-4389-80F6-DB4882473193}"/>
          </ac:spMkLst>
        </pc:spChg>
      </pc:sldChg>
      <pc:sldChg chg="addSp delSp modSp add">
        <pc:chgData name="Gé Verbeek" userId="20d2065d-8055-4a68-a463-00777506795f" providerId="ADAL" clId="{70666D5E-006B-4654-A677-569B4374A2AB}" dt="2022-11-14T19:09:24.256" v="54" actId="20577"/>
        <pc:sldMkLst>
          <pc:docMk/>
          <pc:sldMk cId="1828337145" sldId="405"/>
        </pc:sldMkLst>
        <pc:spChg chg="del">
          <ac:chgData name="Gé Verbeek" userId="20d2065d-8055-4a68-a463-00777506795f" providerId="ADAL" clId="{70666D5E-006B-4654-A677-569B4374A2AB}" dt="2022-11-14T19:09:01.736" v="29"/>
          <ac:spMkLst>
            <pc:docMk/>
            <pc:sldMk cId="1828337145" sldId="405"/>
            <ac:spMk id="5" creationId="{5E0CDACF-9613-43A2-8534-02FF74A7A718}"/>
          </ac:spMkLst>
        </pc:spChg>
        <pc:spChg chg="mod">
          <ac:chgData name="Gé Verbeek" userId="20d2065d-8055-4a68-a463-00777506795f" providerId="ADAL" clId="{70666D5E-006B-4654-A677-569B4374A2AB}" dt="2022-11-14T19:09:24.256" v="54" actId="20577"/>
          <ac:spMkLst>
            <pc:docMk/>
            <pc:sldMk cId="1828337145" sldId="405"/>
            <ac:spMk id="5122" creationId="{80899F95-2E30-4511-922B-B88C19CF0D84}"/>
          </ac:spMkLst>
        </pc:spChg>
        <pc:picChg chg="add mod">
          <ac:chgData name="Gé Verbeek" userId="20d2065d-8055-4a68-a463-00777506795f" providerId="ADAL" clId="{70666D5E-006B-4654-A677-569B4374A2AB}" dt="2022-11-14T19:09:11.582" v="32" actId="14100"/>
          <ac:picMkLst>
            <pc:docMk/>
            <pc:sldMk cId="1828337145" sldId="405"/>
            <ac:picMk id="2" creationId="{DCB2DA49-D389-40AE-9AA3-46934CFA33F9}"/>
          </ac:picMkLst>
        </pc:picChg>
        <pc:picChg chg="del">
          <ac:chgData name="Gé Verbeek" userId="20d2065d-8055-4a68-a463-00777506795f" providerId="ADAL" clId="{70666D5E-006B-4654-A677-569B4374A2AB}" dt="2022-11-14T18:42:28.743" v="1" actId="478"/>
          <ac:picMkLst>
            <pc:docMk/>
            <pc:sldMk cId="1828337145" sldId="405"/>
            <ac:picMk id="6" creationId="{3AAE5243-3A3B-4CC0-8A9A-071D2E55708E}"/>
          </ac:picMkLst>
        </pc:picChg>
      </pc:sldChg>
      <pc:sldChg chg="addSp delSp modSp add">
        <pc:chgData name="Gé Verbeek" userId="20d2065d-8055-4a68-a463-00777506795f" providerId="ADAL" clId="{70666D5E-006B-4654-A677-569B4374A2AB}" dt="2022-11-15T13:08:44.630" v="154" actId="14100"/>
        <pc:sldMkLst>
          <pc:docMk/>
          <pc:sldMk cId="684259266" sldId="406"/>
        </pc:sldMkLst>
        <pc:spChg chg="mod">
          <ac:chgData name="Gé Verbeek" userId="20d2065d-8055-4a68-a463-00777506795f" providerId="ADAL" clId="{70666D5E-006B-4654-A677-569B4374A2AB}" dt="2022-11-15T13:08:44.630" v="154" actId="14100"/>
          <ac:spMkLst>
            <pc:docMk/>
            <pc:sldMk cId="684259266" sldId="406"/>
            <ac:spMk id="5122" creationId="{80899F95-2E30-4511-922B-B88C19CF0D84}"/>
          </ac:spMkLst>
        </pc:spChg>
        <pc:picChg chg="add del mod">
          <ac:chgData name="Gé Verbeek" userId="20d2065d-8055-4a68-a463-00777506795f" providerId="ADAL" clId="{70666D5E-006B-4654-A677-569B4374A2AB}" dt="2022-11-14T19:09:30.674" v="55" actId="478"/>
          <ac:picMkLst>
            <pc:docMk/>
            <pc:sldMk cId="684259266" sldId="406"/>
            <ac:picMk id="2" creationId="{212DDC2B-BDE2-4A18-AFBC-EBF114E41381}"/>
          </ac:picMkLst>
        </pc:picChg>
        <pc:picChg chg="add mod">
          <ac:chgData name="Gé Verbeek" userId="20d2065d-8055-4a68-a463-00777506795f" providerId="ADAL" clId="{70666D5E-006B-4654-A677-569B4374A2AB}" dt="2022-11-14T19:10:32.739" v="59" actId="14100"/>
          <ac:picMkLst>
            <pc:docMk/>
            <pc:sldMk cId="684259266" sldId="406"/>
            <ac:picMk id="3" creationId="{B8F201CC-F8C7-486B-8EA8-6B3D3B42AF55}"/>
          </ac:picMkLst>
        </pc:picChg>
      </pc:sldChg>
      <pc:sldChg chg="addSp delSp modSp add del">
        <pc:chgData name="Gé Verbeek" userId="20d2065d-8055-4a68-a463-00777506795f" providerId="ADAL" clId="{70666D5E-006B-4654-A677-569B4374A2AB}" dt="2022-11-15T13:06:39.698" v="153" actId="2696"/>
        <pc:sldMkLst>
          <pc:docMk/>
          <pc:sldMk cId="1478273030" sldId="407"/>
        </pc:sldMkLst>
        <pc:picChg chg="add del mod">
          <ac:chgData name="Gé Verbeek" userId="20d2065d-8055-4a68-a463-00777506795f" providerId="ADAL" clId="{70666D5E-006B-4654-A677-569B4374A2AB}" dt="2022-11-14T19:30:04.881" v="112"/>
          <ac:picMkLst>
            <pc:docMk/>
            <pc:sldMk cId="1478273030" sldId="407"/>
            <ac:picMk id="2" creationId="{D662A72B-5FA6-4997-8C86-D3B651270691}"/>
          </ac:picMkLst>
        </pc:picChg>
        <pc:picChg chg="del">
          <ac:chgData name="Gé Verbeek" userId="20d2065d-8055-4a68-a463-00777506795f" providerId="ADAL" clId="{70666D5E-006B-4654-A677-569B4374A2AB}" dt="2022-11-14T19:11:43.108" v="61" actId="478"/>
          <ac:picMkLst>
            <pc:docMk/>
            <pc:sldMk cId="1478273030" sldId="407"/>
            <ac:picMk id="3" creationId="{B8F201CC-F8C7-486B-8EA8-6B3D3B42AF55}"/>
          </ac:picMkLst>
        </pc:picChg>
      </pc:sldChg>
      <pc:sldChg chg="addSp delSp modSp add del ord">
        <pc:chgData name="Gé Verbeek" userId="20d2065d-8055-4a68-a463-00777506795f" providerId="ADAL" clId="{70666D5E-006B-4654-A677-569B4374A2AB}" dt="2022-11-15T13:06:38.776" v="152" actId="2696"/>
        <pc:sldMkLst>
          <pc:docMk/>
          <pc:sldMk cId="860891317" sldId="408"/>
        </pc:sldMkLst>
        <pc:spChg chg="del mod">
          <ac:chgData name="Gé Verbeek" userId="20d2065d-8055-4a68-a463-00777506795f" providerId="ADAL" clId="{70666D5E-006B-4654-A677-569B4374A2AB}" dt="2022-11-14T19:30:15.074" v="114"/>
          <ac:spMkLst>
            <pc:docMk/>
            <pc:sldMk cId="860891317" sldId="408"/>
            <ac:spMk id="5" creationId="{5E0CDACF-9613-43A2-8534-02FF74A7A718}"/>
          </ac:spMkLst>
        </pc:spChg>
        <pc:spChg chg="mod">
          <ac:chgData name="Gé Verbeek" userId="20d2065d-8055-4a68-a463-00777506795f" providerId="ADAL" clId="{70666D5E-006B-4654-A677-569B4374A2AB}" dt="2022-11-14T19:12:08.586" v="101" actId="27636"/>
          <ac:spMkLst>
            <pc:docMk/>
            <pc:sldMk cId="860891317" sldId="408"/>
            <ac:spMk id="5122" creationId="{80899F95-2E30-4511-922B-B88C19CF0D84}"/>
          </ac:spMkLst>
        </pc:spChg>
        <pc:picChg chg="add mod">
          <ac:chgData name="Gé Verbeek" userId="20d2065d-8055-4a68-a463-00777506795f" providerId="ADAL" clId="{70666D5E-006B-4654-A677-569B4374A2AB}" dt="2022-11-14T19:30:22.923" v="116" actId="14100"/>
          <ac:picMkLst>
            <pc:docMk/>
            <pc:sldMk cId="860891317" sldId="408"/>
            <ac:picMk id="2" creationId="{7D365303-6ED0-4A69-A5E7-C384A1B86247}"/>
          </ac:picMkLst>
        </pc:picChg>
      </pc:sldChg>
      <pc:sldChg chg="addSp delSp modSp add del ord">
        <pc:chgData name="Gé Verbeek" userId="20d2065d-8055-4a68-a463-00777506795f" providerId="ADAL" clId="{70666D5E-006B-4654-A677-569B4374A2AB}" dt="2022-11-15T13:06:37.546" v="151" actId="2696"/>
        <pc:sldMkLst>
          <pc:docMk/>
          <pc:sldMk cId="1537643246" sldId="409"/>
        </pc:sldMkLst>
        <pc:spChg chg="del">
          <ac:chgData name="Gé Verbeek" userId="20d2065d-8055-4a68-a463-00777506795f" providerId="ADAL" clId="{70666D5E-006B-4654-A677-569B4374A2AB}" dt="2022-11-14T19:28:38.028" v="105"/>
          <ac:spMkLst>
            <pc:docMk/>
            <pc:sldMk cId="1537643246" sldId="409"/>
            <ac:spMk id="5" creationId="{5E0CDACF-9613-43A2-8534-02FF74A7A718}"/>
          </ac:spMkLst>
        </pc:spChg>
        <pc:picChg chg="add mod">
          <ac:chgData name="Gé Verbeek" userId="20d2065d-8055-4a68-a463-00777506795f" providerId="ADAL" clId="{70666D5E-006B-4654-A677-569B4374A2AB}" dt="2022-11-14T19:28:57.742" v="108" actId="1076"/>
          <ac:picMkLst>
            <pc:docMk/>
            <pc:sldMk cId="1537643246" sldId="409"/>
            <ac:picMk id="2" creationId="{5D72CA25-A451-4F1D-BBD6-75BC9A3081E7}"/>
          </ac:picMkLst>
        </pc:picChg>
      </pc:sldChg>
      <pc:sldChg chg="add del">
        <pc:chgData name="Gé Verbeek" userId="20d2065d-8055-4a68-a463-00777506795f" providerId="ADAL" clId="{70666D5E-006B-4654-A677-569B4374A2AB}" dt="2022-11-15T13:02:05.823" v="119"/>
        <pc:sldMkLst>
          <pc:docMk/>
          <pc:sldMk cId="904174120" sldId="410"/>
        </pc:sldMkLst>
      </pc:sldChg>
      <pc:sldChg chg="addSp delSp modSp add">
        <pc:chgData name="Gé Verbeek" userId="20d2065d-8055-4a68-a463-00777506795f" providerId="ADAL" clId="{70666D5E-006B-4654-A677-569B4374A2AB}" dt="2022-11-15T13:04:41.363" v="150" actId="1076"/>
        <pc:sldMkLst>
          <pc:docMk/>
          <pc:sldMk cId="959137157" sldId="410"/>
        </pc:sldMkLst>
        <pc:spChg chg="add mod">
          <ac:chgData name="Gé Verbeek" userId="20d2065d-8055-4a68-a463-00777506795f" providerId="ADAL" clId="{70666D5E-006B-4654-A677-569B4374A2AB}" dt="2022-11-15T13:02:30.039" v="133" actId="14100"/>
          <ac:spMkLst>
            <pc:docMk/>
            <pc:sldMk cId="959137157" sldId="410"/>
            <ac:spMk id="4" creationId="{447A9447-476F-4161-9C51-F39FBAC504F5}"/>
          </ac:spMkLst>
        </pc:spChg>
        <pc:picChg chg="del">
          <ac:chgData name="Gé Verbeek" userId="20d2065d-8055-4a68-a463-00777506795f" providerId="ADAL" clId="{70666D5E-006B-4654-A677-569B4374A2AB}" dt="2022-11-15T13:02:13.521" v="121" actId="478"/>
          <ac:picMkLst>
            <pc:docMk/>
            <pc:sldMk cId="959137157" sldId="410"/>
            <ac:picMk id="2" creationId="{DCB2DA49-D389-40AE-9AA3-46934CFA33F9}"/>
          </ac:picMkLst>
        </pc:picChg>
        <pc:picChg chg="add del mod modCrop">
          <ac:chgData name="Gé Verbeek" userId="20d2065d-8055-4a68-a463-00777506795f" providerId="ADAL" clId="{70666D5E-006B-4654-A677-569B4374A2AB}" dt="2022-11-15T13:03:47.907" v="142" actId="478"/>
          <ac:picMkLst>
            <pc:docMk/>
            <pc:sldMk cId="959137157" sldId="410"/>
            <ac:picMk id="5" creationId="{05C158BB-CF13-4A47-839E-3D2907B01E37}"/>
          </ac:picMkLst>
        </pc:picChg>
        <pc:picChg chg="add mod modCrop">
          <ac:chgData name="Gé Verbeek" userId="20d2065d-8055-4a68-a463-00777506795f" providerId="ADAL" clId="{70666D5E-006B-4654-A677-569B4374A2AB}" dt="2022-11-15T13:04:41.363" v="150" actId="1076"/>
          <ac:picMkLst>
            <pc:docMk/>
            <pc:sldMk cId="959137157" sldId="410"/>
            <ac:picMk id="6" creationId="{19B77A14-567B-4162-80BC-32D732AA3AC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B7032-F0D6-4A01-845E-F640D5DCE90C}" type="datetimeFigureOut">
              <a:rPr lang="nl-NL" smtClean="0"/>
              <a:t>15-11-2022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04F1-D7F4-4979-9173-69F0753CB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0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F02E0-DB6B-495D-8684-7297BB1858EF}" type="datetimeFigureOut">
              <a:rPr lang="nl-NL" smtClean="0"/>
              <a:t>15-11-2022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2AE81-861B-4764-8A92-10FE93FC7A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702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52902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63985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14099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03880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29344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73295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25009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253929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687850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6173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05107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24254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77291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84914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69770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31154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38038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39598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 userDrawn="1"/>
        </p:nvSpPr>
        <p:spPr>
          <a:xfrm>
            <a:off x="1087655" y="6098221"/>
            <a:ext cx="6240021" cy="4571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 userDrawn="1"/>
        </p:nvSpPr>
        <p:spPr>
          <a:xfrm>
            <a:off x="1130533" y="6142150"/>
            <a:ext cx="59632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ii_Pn7fmZME" TargetMode="Externa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eTlsoSDBz7Y" TargetMode="Externa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meo_OyqEbiM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KgMocAMAJvg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736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dirty="0"/>
              <a:t>Blink op </a:t>
            </a:r>
            <a:r>
              <a:rPr lang="nl-NL" altLang="nl-NL" dirty="0" err="1"/>
              <a:t>breadboard</a:t>
            </a:r>
            <a:endParaRPr lang="nl-NL" alt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0DD8C7-BD30-4E1A-BF23-E615059AC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9ACDBA8-CC2C-4499-ACA5-21944B32B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63" y="1194669"/>
            <a:ext cx="10140000" cy="536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46973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03C0FFDB-0862-4415-B5D8-B84CC38F4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97" y="1190361"/>
            <a:ext cx="5086970" cy="5438033"/>
          </a:xfrm>
          <a:prstGeom prst="rect">
            <a:avLst/>
          </a:prstGeom>
        </p:spPr>
      </p:pic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3" y="592001"/>
            <a:ext cx="10468611" cy="996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b="1" dirty="0"/>
              <a:t>Alleen LED op </a:t>
            </a:r>
            <a:r>
              <a:rPr lang="nl-NL" altLang="nl-NL" b="1" dirty="0" err="1"/>
              <a:t>breadbord</a:t>
            </a:r>
            <a:r>
              <a:rPr lang="nl-NL" altLang="nl-NL" b="1" dirty="0"/>
              <a:t> laten knipperen</a:t>
            </a:r>
          </a:p>
        </p:txBody>
      </p:sp>
      <p:sp>
        <p:nvSpPr>
          <p:cNvPr id="3" name="Rechteraccolade 2">
            <a:extLst>
              <a:ext uri="{FF2B5EF4-FFF2-40B4-BE49-F238E27FC236}">
                <a16:creationId xmlns:a16="http://schemas.microsoft.com/office/drawing/2014/main" id="{B13D7E6A-C7BB-47D9-9168-4455C38641F4}"/>
              </a:ext>
            </a:extLst>
          </p:cNvPr>
          <p:cNvSpPr/>
          <p:nvPr/>
        </p:nvSpPr>
        <p:spPr>
          <a:xfrm>
            <a:off x="3667027" y="2170735"/>
            <a:ext cx="2428973" cy="266521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5E374F2-5E01-4F1D-BE96-66B12CD2C08E}"/>
              </a:ext>
            </a:extLst>
          </p:cNvPr>
          <p:cNvSpPr txBox="1"/>
          <p:nvPr/>
        </p:nvSpPr>
        <p:spPr>
          <a:xfrm>
            <a:off x="6312877" y="3318677"/>
            <a:ext cx="178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verwijderen</a:t>
            </a:r>
          </a:p>
        </p:txBody>
      </p:sp>
    </p:spTree>
    <p:extLst>
      <p:ext uri="{BB962C8B-B14F-4D97-AF65-F5344CB8AC3E}">
        <p14:creationId xmlns:p14="http://schemas.microsoft.com/office/powerpoint/2010/main" val="1753698846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3" y="592001"/>
            <a:ext cx="10468611" cy="996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b="1" dirty="0"/>
              <a:t>Alleen LED op </a:t>
            </a:r>
            <a:r>
              <a:rPr lang="nl-NL" altLang="nl-NL" b="1" dirty="0" err="1"/>
              <a:t>breadbord</a:t>
            </a:r>
            <a:r>
              <a:rPr lang="nl-NL" altLang="nl-NL" b="1" dirty="0"/>
              <a:t> laten knipperen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6D1A9F5-D106-459E-A43F-22582F64E79B}"/>
              </a:ext>
            </a:extLst>
          </p:cNvPr>
          <p:cNvSpPr txBox="1"/>
          <p:nvPr/>
        </p:nvSpPr>
        <p:spPr>
          <a:xfrm>
            <a:off x="242937" y="1916031"/>
            <a:ext cx="1153325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Voeg 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#</a:t>
            </a:r>
            <a:r>
              <a:rPr lang="nl-NL" sz="2400" dirty="0" err="1"/>
              <a:t>define</a:t>
            </a:r>
            <a:r>
              <a:rPr lang="nl-NL" sz="2400" dirty="0"/>
              <a:t> </a:t>
            </a:r>
            <a:r>
              <a:rPr lang="nl-NL" sz="2400" dirty="0" err="1"/>
              <a:t>RodeLed</a:t>
            </a:r>
            <a:r>
              <a:rPr lang="nl-NL" sz="2400" dirty="0"/>
              <a:t> 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Vervang LED_BUILTIN door </a:t>
            </a:r>
            <a:r>
              <a:rPr lang="nl-NL" sz="2400" dirty="0" err="1"/>
              <a:t>RodeLed</a:t>
            </a: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Verifieer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Download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18D871C-7AD9-45BD-A53A-5601BFCF2A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650"/>
          <a:stretch/>
        </p:blipFill>
        <p:spPr>
          <a:xfrm>
            <a:off x="148669" y="1229509"/>
            <a:ext cx="8115300" cy="3509570"/>
          </a:xfrm>
          <a:prstGeom prst="rect">
            <a:avLst/>
          </a:prstGeom>
        </p:spPr>
      </p:pic>
      <p:sp>
        <p:nvSpPr>
          <p:cNvPr id="12" name="Pijl: links 11">
            <a:extLst>
              <a:ext uri="{FF2B5EF4-FFF2-40B4-BE49-F238E27FC236}">
                <a16:creationId xmlns:a16="http://schemas.microsoft.com/office/drawing/2014/main" id="{64836ACE-7BBD-4F15-8768-2133CFE91FAF}"/>
              </a:ext>
            </a:extLst>
          </p:cNvPr>
          <p:cNvSpPr/>
          <p:nvPr/>
        </p:nvSpPr>
        <p:spPr>
          <a:xfrm>
            <a:off x="2149311" y="2891738"/>
            <a:ext cx="5712644" cy="2850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: gebogen omhoog 13">
            <a:extLst>
              <a:ext uri="{FF2B5EF4-FFF2-40B4-BE49-F238E27FC236}">
                <a16:creationId xmlns:a16="http://schemas.microsoft.com/office/drawing/2014/main" id="{4E57CF22-BFCE-4B1E-A6DB-DA318883D302}"/>
              </a:ext>
            </a:extLst>
          </p:cNvPr>
          <p:cNvSpPr/>
          <p:nvPr/>
        </p:nvSpPr>
        <p:spPr>
          <a:xfrm flipH="1">
            <a:off x="994709" y="3363033"/>
            <a:ext cx="3035431" cy="318136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A62DF568-5F7D-4E80-A3AB-499234B1CEF7}"/>
              </a:ext>
            </a:extLst>
          </p:cNvPr>
          <p:cNvSpPr/>
          <p:nvPr/>
        </p:nvSpPr>
        <p:spPr>
          <a:xfrm>
            <a:off x="1263192" y="3902697"/>
            <a:ext cx="1329179" cy="4601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7EECB764-1C96-4B00-B29F-CD2101F2009F}"/>
              </a:ext>
            </a:extLst>
          </p:cNvPr>
          <p:cNvSpPr/>
          <p:nvPr/>
        </p:nvSpPr>
        <p:spPr>
          <a:xfrm>
            <a:off x="1183245" y="4286740"/>
            <a:ext cx="1329179" cy="375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5143945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Opdracht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Probeer een S.O.S. signaal te programmeren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S.O.S. is 3 keer kort, 3 keer lang en 3 keer kort</a:t>
            </a:r>
          </a:p>
          <a:p>
            <a:pPr indent="0">
              <a:buNone/>
              <a:defRPr/>
            </a:pPr>
            <a:endParaRPr lang="nl-NL" dirty="0"/>
          </a:p>
          <a:p>
            <a:pPr marL="342900" indent="-342900">
              <a:defRPr/>
            </a:pPr>
            <a:r>
              <a:rPr lang="nl-NL" dirty="0"/>
              <a:t>Hou voor kort 1000 </a:t>
            </a:r>
            <a:r>
              <a:rPr lang="nl-NL" dirty="0" err="1"/>
              <a:t>miliseconden</a:t>
            </a:r>
            <a:r>
              <a:rPr lang="nl-NL" dirty="0"/>
              <a:t> aan</a:t>
            </a:r>
          </a:p>
          <a:p>
            <a:pPr marL="342900" indent="-342900">
              <a:defRPr/>
            </a:pPr>
            <a:r>
              <a:rPr lang="nl-NL" dirty="0"/>
              <a:t>Hou voor lang 3000 </a:t>
            </a:r>
            <a:r>
              <a:rPr lang="nl-NL" dirty="0" err="1"/>
              <a:t>miliseconden</a:t>
            </a:r>
            <a:r>
              <a:rPr lang="nl-NL" dirty="0"/>
              <a:t> aan</a:t>
            </a:r>
          </a:p>
          <a:p>
            <a:pPr marL="342900" indent="-342900">
              <a:defRPr/>
            </a:pPr>
            <a:r>
              <a:rPr lang="nl-NL" dirty="0"/>
              <a:t>Sluit af met een wachttijd van 5000 </a:t>
            </a:r>
            <a:r>
              <a:rPr lang="nl-NL" dirty="0" err="1"/>
              <a:t>miliseconden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66994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Opdracht</a:t>
            </a:r>
          </a:p>
        </p:txBody>
      </p:sp>
      <p:pic>
        <p:nvPicPr>
          <p:cNvPr id="2" name="Tijdelijke aanduiding voor inhoud 1">
            <a:extLst>
              <a:ext uri="{FF2B5EF4-FFF2-40B4-BE49-F238E27FC236}">
                <a16:creationId xmlns:a16="http://schemas.microsoft.com/office/drawing/2014/main" id="{FBE802D3-B680-478E-915B-5218654AFF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7646" y="0"/>
            <a:ext cx="7164370" cy="670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62746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LED Faden</a:t>
            </a:r>
          </a:p>
        </p:txBody>
      </p:sp>
      <p:pic>
        <p:nvPicPr>
          <p:cNvPr id="5" name="Onlinemedia 4">
            <a:hlinkClick r:id="" action="ppaction://media"/>
            <a:extLst>
              <a:ext uri="{FF2B5EF4-FFF2-40B4-BE49-F238E27FC236}">
                <a16:creationId xmlns:a16="http://schemas.microsoft.com/office/drawing/2014/main" id="{B613930B-B71F-483E-AFF6-5B45F12CFBB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92255" y="1244338"/>
            <a:ext cx="8798350" cy="494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87916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LED Faden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E0CDACF-9613-43A2-8534-02FF74A7A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AAE5243-3A3B-4CC0-8A9A-071D2E557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964"/>
            <a:ext cx="6652917" cy="689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60936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LED knipperen met potmeter</a:t>
            </a:r>
          </a:p>
        </p:txBody>
      </p:sp>
      <p:pic>
        <p:nvPicPr>
          <p:cNvPr id="2" name="Onlinemedia 1">
            <a:hlinkClick r:id="" action="ppaction://media"/>
            <a:extLst>
              <a:ext uri="{FF2B5EF4-FFF2-40B4-BE49-F238E27FC236}">
                <a16:creationId xmlns:a16="http://schemas.microsoft.com/office/drawing/2014/main" id="{DCB2DA49-D389-40AE-9AA3-46934CFA33F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00435" y="1179060"/>
            <a:ext cx="9043447" cy="508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37145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LED knipperen met potmeter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47A9447-476F-4161-9C51-F39FBAC50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224" y="1728000"/>
            <a:ext cx="8712776" cy="4351338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schakeling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9B77A14-567B-4162-80BC-32D732AA3A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60"/>
          <a:stretch/>
        </p:blipFill>
        <p:spPr>
          <a:xfrm>
            <a:off x="1020501" y="2222130"/>
            <a:ext cx="6864991" cy="463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37157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5252" y="570203"/>
            <a:ext cx="8190672" cy="1018748"/>
          </a:xfrm>
        </p:spPr>
        <p:txBody>
          <a:bodyPr/>
          <a:lstStyle/>
          <a:p>
            <a:pPr eaLnBrk="1" hangingPunct="1"/>
            <a:r>
              <a:rPr lang="nl-NL" altLang="nl-NL" b="1" dirty="0"/>
              <a:t>LED knipperen met potmeter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E0CDACF-9613-43A2-8534-02FF74A7A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8F201CC-F8C7-486B-8EA8-6B3D3B42A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52" y="1112345"/>
            <a:ext cx="8885583" cy="612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5926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5BF33C1D-068A-4FDD-AE17-E6B3983E61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b="1"/>
              <a:t>Aftrap</a:t>
            </a:r>
          </a:p>
        </p:txBody>
      </p:sp>
      <p:pic>
        <p:nvPicPr>
          <p:cNvPr id="4099" name="Afbeelding 6">
            <a:extLst>
              <a:ext uri="{FF2B5EF4-FFF2-40B4-BE49-F238E27FC236}">
                <a16:creationId xmlns:a16="http://schemas.microsoft.com/office/drawing/2014/main" id="{75FAD6AD-3C9B-492F-9EB2-0AAC95823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Afbeelding 3">
            <a:extLst>
              <a:ext uri="{FF2B5EF4-FFF2-40B4-BE49-F238E27FC236}">
                <a16:creationId xmlns:a16="http://schemas.microsoft.com/office/drawing/2014/main" id="{08AD22CF-237A-4C8F-AAD3-DEDB17470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04938"/>
            <a:ext cx="9144000" cy="51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8761" y="1102151"/>
            <a:ext cx="7886700" cy="996950"/>
          </a:xfrm>
        </p:spPr>
        <p:txBody>
          <a:bodyPr>
            <a:normAutofit/>
          </a:bodyPr>
          <a:lstStyle/>
          <a:p>
            <a:pPr eaLnBrk="1" hangingPunct="1"/>
            <a:endParaRPr lang="nl-NL" altLang="nl-NL" b="1" dirty="0"/>
          </a:p>
        </p:txBody>
      </p:sp>
      <p:pic>
        <p:nvPicPr>
          <p:cNvPr id="5124" name="Afbeelding 6">
            <a:extLst>
              <a:ext uri="{FF2B5EF4-FFF2-40B4-BE49-F238E27FC236}">
                <a16:creationId xmlns:a16="http://schemas.microsoft.com/office/drawing/2014/main" id="{CD798D11-19D8-4507-99B0-33217548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659B081-B505-4881-BC89-DBFD945D3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05825" y="1403809"/>
            <a:ext cx="8192571" cy="421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8040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900114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 err="1"/>
              <a:t>Arduino</a:t>
            </a:r>
            <a:endParaRPr lang="nl-NL" altLang="nl-NL" b="1" dirty="0"/>
          </a:p>
        </p:txBody>
      </p:sp>
      <p:pic>
        <p:nvPicPr>
          <p:cNvPr id="1026" name="Picture 2" descr="A000066 - Arduino - Evaluation Board, MCU 8-Bit, Arduino Uno R3">
            <a:extLst>
              <a:ext uri="{FF2B5EF4-FFF2-40B4-BE49-F238E27FC236}">
                <a16:creationId xmlns:a16="http://schemas.microsoft.com/office/drawing/2014/main" id="{7BA7B622-738B-4CB6-8262-DDB2EFA644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73" y="2228571"/>
            <a:ext cx="3742771" cy="273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Arduino Logo Registered.svg - Wikipedia">
            <a:extLst>
              <a:ext uri="{FF2B5EF4-FFF2-40B4-BE49-F238E27FC236}">
                <a16:creationId xmlns:a16="http://schemas.microsoft.com/office/drawing/2014/main" id="{A75C11C6-FE56-42AC-99DB-1CF90D912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2552699"/>
            <a:ext cx="3321230" cy="223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29153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Opdracht 1 blink</a:t>
            </a:r>
          </a:p>
        </p:txBody>
      </p:sp>
      <p:pic>
        <p:nvPicPr>
          <p:cNvPr id="5" name="Onlinemedia 4">
            <a:hlinkClick r:id="" action="ppaction://media"/>
            <a:extLst>
              <a:ext uri="{FF2B5EF4-FFF2-40B4-BE49-F238E27FC236}">
                <a16:creationId xmlns:a16="http://schemas.microsoft.com/office/drawing/2014/main" id="{43807698-1B2C-4F2B-8A31-1C1031B144F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79224" y="1501629"/>
            <a:ext cx="8681522" cy="488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1077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Code blink</a:t>
            </a:r>
          </a:p>
        </p:txBody>
      </p:sp>
      <p:pic>
        <p:nvPicPr>
          <p:cNvPr id="2" name="Tijdelijke aanduiding voor inhoud 1">
            <a:extLst>
              <a:ext uri="{FF2B5EF4-FFF2-40B4-BE49-F238E27FC236}">
                <a16:creationId xmlns:a16="http://schemas.microsoft.com/office/drawing/2014/main" id="{68557183-9F26-4528-AB14-A9DBAB5C6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1911350"/>
            <a:ext cx="6367244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9599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Code blink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469F599-3E3C-4A5E-A156-E3207FE20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B14D17C-1822-4489-9A03-6EA78EE8E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55" y="1152371"/>
            <a:ext cx="9041858" cy="511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3739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Code blink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469F599-3E3C-4A5E-A156-E3207FE20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924" y="1728000"/>
            <a:ext cx="8623076" cy="4351338"/>
          </a:xfrm>
        </p:spPr>
        <p:txBody>
          <a:bodyPr/>
          <a:lstStyle/>
          <a:p>
            <a:r>
              <a:rPr lang="nl-NL" dirty="0"/>
              <a:t>Laat nu zelf de </a:t>
            </a:r>
            <a:r>
              <a:rPr lang="nl-NL" dirty="0" err="1"/>
              <a:t>arduino</a:t>
            </a:r>
            <a:r>
              <a:rPr lang="nl-NL" dirty="0"/>
              <a:t> langzaam of sneller knipperen</a:t>
            </a:r>
          </a:p>
        </p:txBody>
      </p:sp>
    </p:spTree>
    <p:extLst>
      <p:ext uri="{BB962C8B-B14F-4D97-AF65-F5344CB8AC3E}">
        <p14:creationId xmlns:p14="http://schemas.microsoft.com/office/powerpoint/2010/main" val="241528701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dirty="0"/>
              <a:t>Blink op </a:t>
            </a:r>
            <a:r>
              <a:rPr lang="nl-NL" altLang="nl-NL" dirty="0" err="1"/>
              <a:t>breadboard</a:t>
            </a:r>
            <a:endParaRPr lang="nl-NL" altLang="nl-NL" b="1" dirty="0"/>
          </a:p>
        </p:txBody>
      </p:sp>
      <p:pic>
        <p:nvPicPr>
          <p:cNvPr id="5" name="Onlinemedia 4">
            <a:hlinkClick r:id="" action="ppaction://media"/>
            <a:extLst>
              <a:ext uri="{FF2B5EF4-FFF2-40B4-BE49-F238E27FC236}">
                <a16:creationId xmlns:a16="http://schemas.microsoft.com/office/drawing/2014/main" id="{DB9B1C01-0E7C-4772-B785-AED0A503056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12216" y="1588951"/>
            <a:ext cx="8595705" cy="483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8950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Schakeling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4BD4430-D988-4AFA-AAEF-09DDB7D73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DE96B3E-250A-420D-B638-02E83EB76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92" y="1465963"/>
            <a:ext cx="8135332" cy="487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1477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zone college.potx" id="{289ACBD9-B65D-4D7B-8071-B2DBE1A5FCCC}" vid="{1C56739D-5687-4AE6-9ABE-B211D9D1870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1D3699BCA81B46AD60454B87AB9121" ma:contentTypeVersion="14" ma:contentTypeDescription="Een nieuw document maken." ma:contentTypeScope="" ma:versionID="0a34a757d3835aa962b5ea0e60445053">
  <xsd:schema xmlns:xsd="http://www.w3.org/2001/XMLSchema" xmlns:xs="http://www.w3.org/2001/XMLSchema" xmlns:p="http://schemas.microsoft.com/office/2006/metadata/properties" xmlns:ns3="88fa185b-b6f4-4426-890a-edc6532e8d4f" xmlns:ns4="521c7c86-cc27-4cef-8605-4ebb03422227" targetNamespace="http://schemas.microsoft.com/office/2006/metadata/properties" ma:root="true" ma:fieldsID="386822e88eac53b09937f43d73668aaf" ns3:_="" ns4:_="">
    <xsd:import namespace="88fa185b-b6f4-4426-890a-edc6532e8d4f"/>
    <xsd:import namespace="521c7c86-cc27-4cef-8605-4ebb034222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fa185b-b6f4-4426-890a-edc6532e8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c7c86-cc27-4cef-8605-4ebb0342222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CA19EB-BADE-474A-91BD-35E5F319F469}">
  <ds:schemaRefs>
    <ds:schemaRef ds:uri="88fa185b-b6f4-4426-890a-edc6532e8d4f"/>
    <ds:schemaRef ds:uri="521c7c86-cc27-4cef-8605-4ebb03422227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411434F-F084-4432-98AC-FC021F046F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8D5908-D77D-4945-BF57-395BB3201E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fa185b-b6f4-4426-890a-edc6532e8d4f"/>
    <ds:schemaRef ds:uri="521c7c86-cc27-4cef-8605-4ebb034222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zone college</Template>
  <TotalTime>980</TotalTime>
  <Words>140</Words>
  <Application>Microsoft Office PowerPoint</Application>
  <PresentationFormat>Breedbeeld</PresentationFormat>
  <Paragraphs>59</Paragraphs>
  <Slides>20</Slides>
  <Notes>18</Notes>
  <HiddenSlides>0</HiddenSlides>
  <MMClips>4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3" baseType="lpstr">
      <vt:lpstr>Arial</vt:lpstr>
      <vt:lpstr>Calibri</vt:lpstr>
      <vt:lpstr>Kantoorthema</vt:lpstr>
      <vt:lpstr>PowerPoint-presentatie</vt:lpstr>
      <vt:lpstr>Aftrap</vt:lpstr>
      <vt:lpstr>Arduino</vt:lpstr>
      <vt:lpstr>Opdracht 1 blink</vt:lpstr>
      <vt:lpstr>Code blink</vt:lpstr>
      <vt:lpstr>Code blink</vt:lpstr>
      <vt:lpstr>Code blink</vt:lpstr>
      <vt:lpstr>Blink op breadboard</vt:lpstr>
      <vt:lpstr>Schakeling</vt:lpstr>
      <vt:lpstr>Blink op breadboard</vt:lpstr>
      <vt:lpstr>Alleen LED op breadbord laten knipperen</vt:lpstr>
      <vt:lpstr>Alleen LED op breadbord laten knipperen</vt:lpstr>
      <vt:lpstr>Opdracht</vt:lpstr>
      <vt:lpstr>Opdracht</vt:lpstr>
      <vt:lpstr>LED Faden</vt:lpstr>
      <vt:lpstr>LED Faden</vt:lpstr>
      <vt:lpstr>LED knipperen met potmeter</vt:lpstr>
      <vt:lpstr>LED knipperen met potmeter</vt:lpstr>
      <vt:lpstr>LED knipperen met potmeter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Gé Verbeek</dc:creator>
  <cp:lastModifiedBy>Gé Verbeek</cp:lastModifiedBy>
  <cp:revision>82</cp:revision>
  <dcterms:created xsi:type="dcterms:W3CDTF">2020-11-10T08:38:03Z</dcterms:created>
  <dcterms:modified xsi:type="dcterms:W3CDTF">2022-11-15T13:08:47Z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0x010100CF1D3699BCA81B46AD60454B87AB9121</vt:lpwstr>
  </property>
</Properties>
</file>